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2939D0C-FCCB-4E86-A9CE-A99BDC9E4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F7D2B707-BC1A-4BCC-AA50-088DD623B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945E1C9-8BC4-4101-9316-8583DEB1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57C5E20-FA4C-4872-BD2A-990469E2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215F523-0F99-43D0-A236-A75B5FA9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885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3884BA-C9AD-40FF-B809-BC286078F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C9C843D2-6614-4E24-941E-CF00F7895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11787DA9-52D4-4B24-9A7F-2B3DFADDC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727B6AE-0F12-446A-B1EC-E3B8AF20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D5F9E2D-CA74-4474-AD19-F5A154C62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819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B07C2B54-32B1-4F04-9B34-11D975AF3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B6F90186-D420-4B30-9401-7AA0E4460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10F1143-23D9-485C-BB53-D2F110045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9D22723-A2D7-4F73-A1AE-5681AEF2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36EB7ED-99FC-4AB7-9ABA-2CFBAB5E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16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93DD3F3-A03B-41D6-8402-6D08A4F3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4AC2FA9-B676-48C9-9350-2F25512BE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1D9C6FD9-2305-45E3-8ACA-C009D5D46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16B403F-E824-4DBB-98FC-D74FA91C7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59861030-DDA7-4CB0-AEEB-74E4D8DB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340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44520AF-97EE-486B-8D2C-41708336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14AE5F03-E869-4AD3-8C8C-DAD7B400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1E697E3-322E-4C45-A60C-3DF87885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BE872D1-8612-4F64-A032-1F414EC6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770DD7E-5458-4D9E-8EE5-F7E1F263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739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1119F0D-63FA-44A3-9E35-443F60137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E0E807B-E9F7-4CCD-9D3D-3A81752CB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0B0EB952-6CFE-4EF4-A512-E28922BF1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9282ACEC-7633-47F8-ABEE-A76A5A7E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DC5BBD27-9581-4A32-A1BF-DA947C67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1DC2912B-ECDF-44E2-BA62-26C6116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2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2D6050E-6937-4BE9-8F11-4EC197DE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ECD8E2E-7EDA-4686-AE67-7DFB2AB90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83CEE5DA-9B0A-40F8-8581-CC1A0FA82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E057703E-6DD4-4CFD-B51C-F058285C4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BD672E22-9388-4C8A-BC7E-060EED77EE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AF028A89-6493-4136-877A-5E202874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F29D5DF4-A93A-4E19-B354-13972373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9152469A-6B00-4F00-81D9-40A6CBE9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4301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31DACC1-1B53-4547-BDE8-7C4371484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8EA5E4E9-8058-4D73-BE21-18E1590E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8227B9AE-84C0-4C72-AD71-3C1A7D15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B47D6C47-609A-4DF4-A643-24A82CEED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4283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2F1524BF-BFD2-4E59-B9B3-109AA20D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40D0DFAE-A96E-4A66-8E18-75D8F728E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FB5E6E0A-181D-410A-8A85-9735E0A5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902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7F1D282-ADA2-481C-8F8F-BF4BFBDD6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B93D7F4-D908-4E0C-B36F-6B744DC23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23B796D4-C7AD-48BF-8ECD-75C2331F6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9D1DB10-0038-4450-AFE0-84BE12E2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0F775A6A-A668-431A-9CE9-C9FC970E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8CDF82E5-9AAA-48DC-9EC9-3F76CBAF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658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0745839-1340-471D-B903-10B16EC8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665D551E-1CDB-4A16-995A-D7A2EFB6E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D2B65664-0DBC-47F7-8758-2D33DC530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081AA4E2-4D83-4983-A06C-C5DE63C5F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E645C633-598A-4416-AF48-27065A8C2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92D361E-9ABA-4F95-A8C1-56E05915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2517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D527040F-1631-4ACA-AFE9-467A47A8B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B317A01-3D2E-4EB1-A29F-FB140C427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22E6504-2333-49DB-B51F-AC73F19D0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DC58-87A7-4D3A-9034-3D66C8820C2A}" type="datetimeFigureOut">
              <a:rPr lang="lt-LT" smtClean="0"/>
              <a:t>2018-04-28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FAFC5EF-884F-4DA9-9A87-C0DB4BEA8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77CD759-8350-423F-9D38-EC1051F77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4FFB-D54B-4EC2-8322-8B055EC2BA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342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 descr="Paveikslėlis, kuriame yra sniegas, laukas, dangus, asmuo&#10;&#10;Sugeneruoto aprašo patikimumas labai didelis">
            <a:extLst>
              <a:ext uri="{FF2B5EF4-FFF2-40B4-BE49-F238E27FC236}">
                <a16:creationId xmlns:a16="http://schemas.microsoft.com/office/drawing/2014/main" id="{6F2A0772-47AD-4AB6-A7BF-391244D2A3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rcRect b="1245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89BED2-9DDE-464C-9546-DF27BAAA42DC}"/>
              </a:ext>
            </a:extLst>
          </p:cNvPr>
          <p:cNvSpPr txBox="1"/>
          <p:nvPr/>
        </p:nvSpPr>
        <p:spPr>
          <a:xfrm>
            <a:off x="940903" y="1524001"/>
            <a:ext cx="10233058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</a:p>
          <a:p>
            <a:pPr algn="ctr"/>
            <a:r>
              <a:rPr lang="lt-LT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Raupsuotojo išgydymas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AABD8318-E38C-4813-96C1-A007596D1842}"/>
              </a:ext>
            </a:extLst>
          </p:cNvPr>
          <p:cNvSpPr/>
          <p:nvPr/>
        </p:nvSpPr>
        <p:spPr>
          <a:xfrm>
            <a:off x="1749285" y="4093770"/>
            <a:ext cx="86271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 esant viename mieste, atėjo vyras, visas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raupsuotas.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Pamatęs Jėzų, jis parpuolė ant žemės ir maldavo: „Viešpatie, jei nori, gali mane apvalyti!“ (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5, 12).</a:t>
            </a:r>
          </a:p>
        </p:txBody>
      </p:sp>
    </p:spTree>
    <p:extLst>
      <p:ext uri="{BB962C8B-B14F-4D97-AF65-F5344CB8AC3E}">
        <p14:creationId xmlns:p14="http://schemas.microsoft.com/office/powerpoint/2010/main" val="134978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 descr="Paveikslėlis, kuriame yra sniegas, laukas, dangus, asmuo&#10;&#10;Sugeneruoto aprašo patikimumas labai didelis">
            <a:extLst>
              <a:ext uri="{FF2B5EF4-FFF2-40B4-BE49-F238E27FC236}">
                <a16:creationId xmlns:a16="http://schemas.microsoft.com/office/drawing/2014/main" id="{6F2A0772-47AD-4AB6-A7BF-391244D2A3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rcRect b="1245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89BED2-9DDE-464C-9546-DF27BAAA42DC}"/>
              </a:ext>
            </a:extLst>
          </p:cNvPr>
          <p:cNvSpPr txBox="1"/>
          <p:nvPr/>
        </p:nvSpPr>
        <p:spPr>
          <a:xfrm>
            <a:off x="304800" y="212036"/>
            <a:ext cx="108201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Nuodėmė, kaip ir raupsai, prasideda ir plinta 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nepastebimai.  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7010EA6A-04CF-4D44-B133-50AD5B114DF1}"/>
              </a:ext>
            </a:extLst>
          </p:cNvPr>
          <p:cNvSpPr/>
          <p:nvPr/>
        </p:nvSpPr>
        <p:spPr>
          <a:xfrm>
            <a:off x="304800" y="1490367"/>
            <a:ext cx="112643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Žmogus, ant kurio kūno odos atsirastų kitokios spalvos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taškas ar šašas ar blizganti vieta, turinti raupsų ligos požymį,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bus atvestas pas kunigą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Aaroną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arba pas kurį iš jo sūnų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Kun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13, 2).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D631A69-10C6-49F2-ABC3-D9A15700A1F6}"/>
              </a:ext>
            </a:extLst>
          </p:cNvPr>
          <p:cNvSpPr/>
          <p:nvPr/>
        </p:nvSpPr>
        <p:spPr>
          <a:xfrm>
            <a:off x="318052" y="3086606"/>
            <a:ext cx="112113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Nuodėmė, kaip ir raupsai, yra užkrečiama liga.</a:t>
            </a:r>
          </a:p>
          <a:p>
            <a:endParaRPr lang="lt-LT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Nedraugauk su pikčiurna ir neik su ūmiu žmogumi, kad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neišmoktum jo kelių </a:t>
            </a: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nepastatytum spąstų savo sielai (Pat 22, 24-25).</a:t>
            </a:r>
          </a:p>
          <a:p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Venk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bedieviškų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tuščių tauškalų, kurie vis giliau ves į bedievystę. Jų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kalba, tarsi gangrena, vis plis.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Tokie yra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Himenėjas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Filetas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kurie nuklydo nuo tiesos, tvirtindami, kad prisikėlimas jau įvykęs, ir tuo griaudami kai kurių tikėjimą (2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15-17).  </a:t>
            </a:r>
          </a:p>
        </p:txBody>
      </p:sp>
    </p:spTree>
    <p:extLst>
      <p:ext uri="{BB962C8B-B14F-4D97-AF65-F5344CB8AC3E}">
        <p14:creationId xmlns:p14="http://schemas.microsoft.com/office/powerpoint/2010/main" val="17505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 descr="Paveikslėlis, kuriame yra sniegas, laukas, dangus, asmuo&#10;&#10;Sugeneruoto aprašo patikimumas labai didelis">
            <a:extLst>
              <a:ext uri="{FF2B5EF4-FFF2-40B4-BE49-F238E27FC236}">
                <a16:creationId xmlns:a16="http://schemas.microsoft.com/office/drawing/2014/main" id="{6F2A0772-47AD-4AB6-A7BF-391244D2A3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rcRect b="12451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89BED2-9DDE-464C-9546-DF27BAAA42DC}"/>
              </a:ext>
            </a:extLst>
          </p:cNvPr>
          <p:cNvSpPr txBox="1"/>
          <p:nvPr/>
        </p:nvSpPr>
        <p:spPr>
          <a:xfrm>
            <a:off x="159027" y="185531"/>
            <a:ext cx="12188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Nuodėmė, kaip ir raupsai, atskiria sergantį žmogų. 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D631A69-10C6-49F2-ABC3-D9A15700A1F6}"/>
              </a:ext>
            </a:extLst>
          </p:cNvPr>
          <p:cNvSpPr/>
          <p:nvPr/>
        </p:nvSpPr>
        <p:spPr>
          <a:xfrm>
            <a:off x="185530" y="3735963"/>
            <a:ext cx="1200647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Nuodėmė, kaip ir raupsai, naikina sergantį žmogų.</a:t>
            </a:r>
          </a:p>
          <a:p>
            <a:endParaRPr lang="lt-LT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 esant viename mieste, atėjo vyras,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visas raupsuotas.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Pamatęs Jėzų, jis parpuolė ant žemės ir maldavo: „Viešpatie, jei nori, gali mane apvalyti!“</a:t>
            </a: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5, 12).</a:t>
            </a:r>
          </a:p>
          <a:p>
            <a:endParaRPr lang="lt-LT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Nuo kojų padų iki viršugalvio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nebėra nieko sveiko: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sumušimai, randai, pūliuojančios žaizdos – nevalytos, neaprištos, aliejumi nepateptos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6). 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3153A8EA-495B-42BA-A612-8B4A8ED1B354}"/>
              </a:ext>
            </a:extLst>
          </p:cNvPr>
          <p:cNvSpPr/>
          <p:nvPr/>
        </p:nvSpPr>
        <p:spPr>
          <a:xfrm>
            <a:off x="185529" y="933775"/>
            <a:ext cx="112643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Raupsuotasis turi persiplėšti drabužį, atidengti galvą, burną laikyti uždengtą ir šaukti: ‘Nešvarus, nešvarus!’ Visą laiką, kol bus raupsuotas ir nešvarus,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gyvens vienas už stovyklos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Kun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13, 45-46). 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9527C09E-2BEF-432B-90AD-F8E31C84237B}"/>
              </a:ext>
            </a:extLst>
          </p:cNvPr>
          <p:cNvSpPr/>
          <p:nvPr/>
        </p:nvSpPr>
        <p:spPr>
          <a:xfrm>
            <a:off x="225286" y="2325253"/>
            <a:ext cx="113041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 ranka nesutrumpėjo gelbėti ir Jo ausis neapkurto girdėti, bet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jūsų nusikaltimai atskyrė jus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nuo jūsų Dievo ir jūsų nuodėmės paslėpė Jo veidą, kad Jis nebegirdėtų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59, 1-2). </a:t>
            </a:r>
          </a:p>
        </p:txBody>
      </p:sp>
    </p:spTree>
    <p:extLst>
      <p:ext uri="{BB962C8B-B14F-4D97-AF65-F5344CB8AC3E}">
        <p14:creationId xmlns:p14="http://schemas.microsoft.com/office/powerpoint/2010/main" val="418825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 descr="Paveikslėlis, kuriame yra sniegas, laukas, dangus, asmuo&#10;&#10;Sugeneruoto aprašo patikimumas labai didelis">
            <a:extLst>
              <a:ext uri="{FF2B5EF4-FFF2-40B4-BE49-F238E27FC236}">
                <a16:creationId xmlns:a16="http://schemas.microsoft.com/office/drawing/2014/main" id="{6F2A0772-47AD-4AB6-A7BF-391244D2A3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rcRect b="1245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Stačiakampis 3">
            <a:extLst>
              <a:ext uri="{FF2B5EF4-FFF2-40B4-BE49-F238E27FC236}">
                <a16:creationId xmlns:a16="http://schemas.microsoft.com/office/drawing/2014/main" id="{AABD8318-E38C-4813-96C1-A007596D1842}"/>
              </a:ext>
            </a:extLst>
          </p:cNvPr>
          <p:cNvSpPr/>
          <p:nvPr/>
        </p:nvSpPr>
        <p:spPr>
          <a:xfrm>
            <a:off x="1073424" y="1522847"/>
            <a:ext cx="10402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Jam esant viename mieste, atėjo vyras, visas raupsuotas. Pamatęs Jėzų, jis parpuolė ant žemės ir maldavo: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„Viešpatie, jei nori, gali mane apvalyti!“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Jėzus, ištiesęs ranką, palietė raupsuotąjį ir tarė: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„Noriu, būk švarus!“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iškart raupsai pranyko.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5, 12-13).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96FDBC70-A394-4E79-99D8-FADF4D2C86BB}"/>
              </a:ext>
            </a:extLst>
          </p:cNvPr>
          <p:cNvSpPr/>
          <p:nvPr/>
        </p:nvSpPr>
        <p:spPr>
          <a:xfrm>
            <a:off x="1126435" y="3484171"/>
            <a:ext cx="9753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ateikite ir kartu pasvarstysime, – sako Viešpats. – Nors jūsų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nuodėmės būtų skaisčiai raudonos, taps baltos kaip sniegas;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nors būtų raudonos kaip purpuras, taps kaip vilna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18).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6FF3C7EF-C4A8-491D-B253-BA58CB02322B}"/>
              </a:ext>
            </a:extLst>
          </p:cNvPr>
          <p:cNvSpPr/>
          <p:nvPr/>
        </p:nvSpPr>
        <p:spPr>
          <a:xfrm>
            <a:off x="1179443" y="5120166"/>
            <a:ext cx="7871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Jeigu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išpažįstame savo nuodėmes,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ištikimas ir teisingas, kad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atleistų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mums nuodėmes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apvalytų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mus nuo visų nedorybių (1 Jn 1, 9)</a:t>
            </a: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68813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421</Words>
  <Application>Microsoft Office PowerPoint</Application>
  <PresentationFormat>Plačiaekranė</PresentationFormat>
  <Paragraphs>24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21</cp:revision>
  <dcterms:created xsi:type="dcterms:W3CDTF">2018-04-28T18:40:53Z</dcterms:created>
  <dcterms:modified xsi:type="dcterms:W3CDTF">2018-04-29T05:57:03Z</dcterms:modified>
</cp:coreProperties>
</file>